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  <p:sldId id="257" r:id="rId6"/>
    <p:sldId id="262" r:id="rId7"/>
    <p:sldId id="266" r:id="rId8"/>
    <p:sldId id="265" r:id="rId9"/>
    <p:sldId id="264" r:id="rId10"/>
    <p:sldId id="270" r:id="rId11"/>
    <p:sldId id="267" r:id="rId12"/>
    <p:sldId id="269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936104"/>
          </a:xfrm>
        </p:spPr>
        <p:txBody>
          <a:bodyPr>
            <a:no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492896"/>
            <a:ext cx="7848872" cy="112968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Курс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«</a:t>
            </a:r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и подготовка детей дошкольного возраста к обучению в 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ru-RU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Ольга Викторовна Важенина, </a:t>
            </a:r>
          </a:p>
          <a:p>
            <a:pPr algn="r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43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Расписание </a:t>
            </a:r>
            <a:r>
              <a:rPr lang="ru-RU" sz="2800" b="1" dirty="0" smtClean="0"/>
              <a:t>5 группы, 306 к.</a:t>
            </a:r>
            <a:br>
              <a:rPr lang="ru-RU" sz="2800" b="1" dirty="0" smtClean="0"/>
            </a:br>
            <a:r>
              <a:rPr lang="ru-RU" sz="2800" b="1" dirty="0" err="1" smtClean="0"/>
              <a:t>Яранская</a:t>
            </a:r>
            <a:r>
              <a:rPr lang="ru-RU" sz="2800" b="1" dirty="0" smtClean="0"/>
              <a:t> Лариса Эдуардовна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528949"/>
              </p:ext>
            </p:extLst>
          </p:nvPr>
        </p:nvGraphicFramePr>
        <p:xfrm>
          <a:off x="251520" y="1916827"/>
          <a:ext cx="8568952" cy="4608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Понедельник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17.30 - 20.00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речи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16.55 – 19.20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для малышей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Психогимнастика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251520" y="1556792"/>
          <a:ext cx="8568952" cy="371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день недели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занятие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37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Список учебных пособий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Р.Н. </a:t>
            </a:r>
            <a:r>
              <a:rPr lang="ru-RU" dirty="0" err="1"/>
              <a:t>Бунеев</a:t>
            </a:r>
            <a:r>
              <a:rPr lang="ru-RU" dirty="0"/>
              <a:t>, Е.В. </a:t>
            </a:r>
            <a:r>
              <a:rPr lang="ru-RU" dirty="0" err="1"/>
              <a:t>Бунеева</a:t>
            </a:r>
            <a:r>
              <a:rPr lang="ru-RU" dirty="0"/>
              <a:t>, Т.Р. Кислова «По дороге к Азбуке» (часть 3, 4)</a:t>
            </a:r>
          </a:p>
          <a:p>
            <a:pPr lvl="0"/>
            <a:r>
              <a:rPr lang="ru-RU" dirty="0"/>
              <a:t>Р.Н. </a:t>
            </a:r>
            <a:r>
              <a:rPr lang="ru-RU" dirty="0" err="1"/>
              <a:t>Бунеев</a:t>
            </a:r>
            <a:r>
              <a:rPr lang="ru-RU" dirty="0"/>
              <a:t>, Е.В. </a:t>
            </a:r>
            <a:r>
              <a:rPr lang="ru-RU" dirty="0" err="1"/>
              <a:t>Бунеева</a:t>
            </a:r>
            <a:r>
              <a:rPr lang="ru-RU" dirty="0"/>
              <a:t>, О.В. Пронина «Наши прописи» (часть 1,2)</a:t>
            </a:r>
          </a:p>
          <a:p>
            <a:pPr lvl="0"/>
            <a:r>
              <a:rPr lang="ru-RU" dirty="0"/>
              <a:t>Л. Г. </a:t>
            </a:r>
            <a:r>
              <a:rPr lang="ru-RU" dirty="0" err="1"/>
              <a:t>Петерсон</a:t>
            </a:r>
            <a:r>
              <a:rPr lang="ru-RU" dirty="0"/>
              <a:t>, Н.П. Холина «Раз – ступенька, два – ступенька. Математика для детей 5-6 лет  (часть 1,2)</a:t>
            </a:r>
          </a:p>
          <a:p>
            <a:pPr lvl="0"/>
            <a:r>
              <a:rPr lang="ru-RU" dirty="0"/>
              <a:t>О.А. Холодова «За три месяца до школы» (серия «Юным умникам и умницам»)</a:t>
            </a:r>
          </a:p>
          <a:p>
            <a:pPr lvl="0"/>
            <a:r>
              <a:rPr lang="ru-RU" dirty="0"/>
              <a:t>Н.Э. </a:t>
            </a:r>
            <a:r>
              <a:rPr lang="ru-RU" dirty="0" err="1"/>
              <a:t>Теремкова</a:t>
            </a:r>
            <a:r>
              <a:rPr lang="ru-RU" dirty="0"/>
              <a:t> «Логопедические домашние задания для детей 5-7 лет (4 части)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5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8229600" cy="92697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Руководитель Центра дополнительного образования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/>
              <a:t>Татьяна Александровна Серова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05809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1417638"/>
            <a:ext cx="8496944" cy="5179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44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512" y="1772816"/>
            <a:ext cx="8784976" cy="489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33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Английский язык</a:t>
            </a:r>
            <a:r>
              <a:rPr lang="ru-RU" dirty="0"/>
              <a:t/>
            </a:r>
            <a:br>
              <a:rPr lang="ru-RU" dirty="0"/>
            </a:br>
            <a:r>
              <a:rPr lang="en-US" b="1" u="sng" dirty="0"/>
              <a:t>English Adventure</a:t>
            </a:r>
            <a:br>
              <a:rPr lang="en-US" b="1" u="sng" dirty="0"/>
            </a:br>
            <a:r>
              <a:rPr lang="en-US" b="1" u="sng" dirty="0"/>
              <a:t> Pupil’s book</a:t>
            </a:r>
            <a:br>
              <a:rPr lang="en-US" b="1" u="sng" dirty="0"/>
            </a:br>
            <a:r>
              <a:rPr lang="en-US" b="1" dirty="0"/>
              <a:t> Starter A </a:t>
            </a:r>
            <a:br>
              <a:rPr lang="en-US" b="1" dirty="0"/>
            </a:br>
            <a:r>
              <a:rPr lang="ru-RU" b="1" dirty="0">
                <a:solidFill>
                  <a:srgbClr val="FF0000"/>
                </a:solidFill>
              </a:rPr>
              <a:t>1000 руб.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ru-RU" dirty="0"/>
              <a:t>Магазин</a:t>
            </a:r>
            <a:br>
              <a:rPr lang="ru-RU" dirty="0"/>
            </a:br>
            <a:r>
              <a:rPr lang="ru-RU" b="1" dirty="0"/>
              <a:t>«Магеллан»</a:t>
            </a:r>
            <a:br>
              <a:rPr lang="ru-RU" b="1" dirty="0"/>
            </a:br>
            <a:r>
              <a:rPr lang="ru-RU" dirty="0"/>
              <a:t>ул. </a:t>
            </a:r>
            <a:r>
              <a:rPr lang="ru-RU" dirty="0" err="1"/>
              <a:t>М.Горького</a:t>
            </a:r>
            <a:r>
              <a:rPr lang="ru-RU" dirty="0"/>
              <a:t>, д.39</a:t>
            </a:r>
            <a:r>
              <a:rPr lang="en-US" dirty="0"/>
              <a:t/>
            </a:r>
            <a:br>
              <a:rPr lang="en-US" dirty="0"/>
            </a:br>
            <a:r>
              <a:rPr lang="ru-RU" b="1" dirty="0">
                <a:solidFill>
                  <a:srgbClr val="FF0000"/>
                </a:solidFill>
              </a:rPr>
              <a:t>1120 руб.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981" y="846138"/>
            <a:ext cx="3876819" cy="5518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093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Моделирование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/>
              <a:t>На каждое занятие:  </a:t>
            </a:r>
          </a:p>
          <a:p>
            <a:r>
              <a:rPr lang="ru-RU" b="1" dirty="0"/>
              <a:t>Клеенка  (60х60 см)</a:t>
            </a:r>
          </a:p>
          <a:p>
            <a:r>
              <a:rPr lang="ru-RU" b="1" dirty="0"/>
              <a:t>Салфетки влажные</a:t>
            </a:r>
          </a:p>
          <a:p>
            <a:r>
              <a:rPr lang="ru-RU" b="1" dirty="0"/>
              <a:t>Салфетки бумажные</a:t>
            </a:r>
          </a:p>
          <a:p>
            <a:endParaRPr lang="ru-RU" dirty="0"/>
          </a:p>
          <a:p>
            <a:r>
              <a:rPr lang="ru-RU" dirty="0"/>
              <a:t>1. Пластилин, доска для лепки, стеки, контейнер для поделок</a:t>
            </a:r>
          </a:p>
          <a:p>
            <a:r>
              <a:rPr lang="ru-RU" dirty="0"/>
              <a:t>2. Цветная бумага, клеящий карандаш (не жидкий!)</a:t>
            </a:r>
          </a:p>
          <a:p>
            <a:r>
              <a:rPr lang="ru-RU" dirty="0"/>
              <a:t>3. Краски акварельные (не менее 12 цветов), альбом для рисования, кисточки для рисования разных размеров </a:t>
            </a:r>
          </a:p>
          <a:p>
            <a:r>
              <a:rPr lang="ru-RU" dirty="0"/>
              <a:t>(не менее 3-х)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8094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В основе образовательной деятельности: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276872"/>
            <a:ext cx="83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-</a:t>
            </a:r>
            <a:r>
              <a:rPr lang="ru-RU" sz="3200" dirty="0" smtClean="0"/>
              <a:t>Лицензия </a:t>
            </a:r>
            <a:r>
              <a:rPr lang="ru-RU" sz="3200" dirty="0"/>
              <a:t>на образовательную деятельность,</a:t>
            </a:r>
          </a:p>
          <a:p>
            <a:pPr algn="just"/>
            <a:r>
              <a:rPr lang="ru-RU" sz="3200" dirty="0" smtClean="0"/>
              <a:t>-ФЗ </a:t>
            </a:r>
            <a:r>
              <a:rPr lang="ru-RU" sz="3200" dirty="0"/>
              <a:t>«Об образовании в РФ»,</a:t>
            </a:r>
          </a:p>
          <a:p>
            <a:pPr algn="just"/>
            <a:r>
              <a:rPr lang="ru-RU" sz="3200" dirty="0"/>
              <a:t>-Устав лицея,</a:t>
            </a:r>
          </a:p>
          <a:p>
            <a:pPr algn="just"/>
            <a:r>
              <a:rPr lang="ru-RU" sz="3200" dirty="0"/>
              <a:t>-Положение о ЦДО,</a:t>
            </a:r>
          </a:p>
          <a:p>
            <a:pPr algn="just"/>
            <a:r>
              <a:rPr lang="ru-RU" sz="3200" dirty="0"/>
              <a:t>-Положение о предоставлении платных образовательных услуг,</a:t>
            </a:r>
          </a:p>
          <a:p>
            <a:pPr algn="just"/>
            <a:r>
              <a:rPr lang="ru-RU" sz="3200" dirty="0"/>
              <a:t>-Образовательная программа дошкольной подготовки,</a:t>
            </a:r>
          </a:p>
          <a:p>
            <a:pPr algn="just"/>
            <a:r>
              <a:rPr lang="ru-RU" sz="3200" dirty="0"/>
              <a:t>-Учебные программы по отдельным курсам</a:t>
            </a:r>
          </a:p>
        </p:txBody>
      </p:sp>
    </p:spTree>
    <p:extLst>
      <p:ext uri="{BB962C8B-B14F-4D97-AF65-F5344CB8AC3E}">
        <p14:creationId xmlns:p14="http://schemas.microsoft.com/office/powerpoint/2010/main" val="34936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5410944" cy="1152128"/>
          </a:xfrm>
        </p:spPr>
        <p:txBody>
          <a:bodyPr/>
          <a:lstStyle/>
          <a:p>
            <a:pPr algn="l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 деятельности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16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педагогических условий в лицее для социализации и адаптации детей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836712"/>
            <a:ext cx="49068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Продолжительность занятий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30 недель = 90 дней</a:t>
            </a:r>
          </a:p>
          <a:p>
            <a:pPr marL="0" indent="0" algn="ctr">
              <a:buNone/>
            </a:pPr>
            <a:r>
              <a:rPr lang="ru-RU" dirty="0" smtClean="0"/>
              <a:t> 02.09.2019 - 15.04.2020</a:t>
            </a:r>
          </a:p>
          <a:p>
            <a:pPr marL="0" indent="0" algn="ctr">
              <a:buNone/>
            </a:pPr>
            <a:r>
              <a:rPr lang="ru-RU" b="1" dirty="0" smtClean="0"/>
              <a:t>1 полугодие </a:t>
            </a:r>
            <a:r>
              <a:rPr lang="ru-RU" dirty="0" smtClean="0"/>
              <a:t>02.09.2019 - 27.12.2019</a:t>
            </a:r>
          </a:p>
          <a:p>
            <a:pPr marL="0" indent="0" algn="ctr">
              <a:buNone/>
            </a:pPr>
            <a:r>
              <a:rPr lang="ru-RU" b="1" dirty="0" smtClean="0"/>
              <a:t>2 полугодие </a:t>
            </a:r>
            <a:r>
              <a:rPr lang="ru-RU" dirty="0" smtClean="0"/>
              <a:t>10.01.2020 - 15.04.2020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03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361" y="188640"/>
            <a:ext cx="670708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Образовательные 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услуги для дошкольников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76496"/>
              </p:ext>
            </p:extLst>
          </p:nvPr>
        </p:nvGraphicFramePr>
        <p:xfrm>
          <a:off x="1475656" y="1412777"/>
          <a:ext cx="7220286" cy="53355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72202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Обучение грамоте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Элементы письма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Занимательная математика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Психогимнастика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речи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Ритмика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Музыка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Английский для малышей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283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Моделирование</a:t>
                      </a:r>
                      <a:endParaRPr lang="ru-RU" sz="3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259692" marR="259692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60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22912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Расписание 1 группы, 206 к.</a:t>
            </a:r>
            <a:br>
              <a:rPr lang="ru-RU" sz="2800" b="1" dirty="0" smtClean="0"/>
            </a:br>
            <a:r>
              <a:rPr lang="ru-RU" sz="2800" b="1" dirty="0" err="1" smtClean="0"/>
              <a:t>Колоколова</a:t>
            </a:r>
            <a:r>
              <a:rPr lang="ru-RU" sz="2800" b="1" dirty="0" smtClean="0"/>
              <a:t> Ольга Викторовна</a:t>
            </a:r>
            <a:endParaRPr lang="ru-RU" sz="2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103961"/>
              </p:ext>
            </p:extLst>
          </p:nvPr>
        </p:nvGraphicFramePr>
        <p:xfrm>
          <a:off x="179512" y="1772820"/>
          <a:ext cx="8640960" cy="48245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день недели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занятие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11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Понедельник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17.30</a:t>
                      </a:r>
                      <a:r>
                        <a:rPr lang="ru-RU" sz="220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– 20.00 </a:t>
                      </a:r>
                      <a:endParaRPr lang="ru-RU" sz="22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11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</a:t>
                      </a:r>
                      <a:r>
                        <a:rPr lang="ru-RU" sz="22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– 20.00 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речи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118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Психогимнастика</a:t>
                      </a:r>
                      <a:endParaRPr lang="ru-RU" sz="20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для малышей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48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Расписание </a:t>
            </a:r>
            <a:r>
              <a:rPr lang="ru-RU" sz="2800" b="1" dirty="0" smtClean="0"/>
              <a:t>2 группы, 208 к.</a:t>
            </a:r>
            <a:br>
              <a:rPr lang="ru-RU" sz="2800" b="1" dirty="0" smtClean="0"/>
            </a:br>
            <a:r>
              <a:rPr lang="ru-RU" sz="2800" b="1" dirty="0" err="1" smtClean="0"/>
              <a:t>Мордвинова</a:t>
            </a:r>
            <a:r>
              <a:rPr lang="ru-RU" sz="2800" b="1" dirty="0" smtClean="0"/>
              <a:t> Галина Алексеевна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3563730"/>
              </p:ext>
            </p:extLst>
          </p:nvPr>
        </p:nvGraphicFramePr>
        <p:xfrm>
          <a:off x="251520" y="1916823"/>
          <a:ext cx="8568952" cy="4680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04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Понедельник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Ритмика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Психогимнастика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04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речи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044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Пятница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17.30 – 20.00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для малышей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0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040008"/>
              </p:ext>
            </p:extLst>
          </p:nvPr>
        </p:nvGraphicFramePr>
        <p:xfrm>
          <a:off x="251520" y="1556792"/>
          <a:ext cx="8568952" cy="371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день недели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занятие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29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54960" cy="1143000"/>
          </a:xfrm>
        </p:spPr>
        <p:txBody>
          <a:bodyPr>
            <a:noAutofit/>
          </a:bodyPr>
          <a:lstStyle/>
          <a:p>
            <a:r>
              <a:rPr lang="ru-RU" sz="2800" b="1" dirty="0"/>
              <a:t>Расписание </a:t>
            </a:r>
            <a:r>
              <a:rPr lang="ru-RU" sz="2800" b="1" dirty="0" smtClean="0"/>
              <a:t>3 группы, 307 к.</a:t>
            </a:r>
            <a:br>
              <a:rPr lang="ru-RU" sz="2800" b="1" dirty="0" smtClean="0"/>
            </a:br>
            <a:r>
              <a:rPr lang="ru-RU" sz="2800" b="1" dirty="0" err="1" smtClean="0"/>
              <a:t>Торобченко</a:t>
            </a:r>
            <a:r>
              <a:rPr lang="ru-RU" sz="2800" b="1" dirty="0" smtClean="0"/>
              <a:t> Венера Рашидовна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090038"/>
              </p:ext>
            </p:extLst>
          </p:nvPr>
        </p:nvGraphicFramePr>
        <p:xfrm>
          <a:off x="251520" y="1988840"/>
          <a:ext cx="8568952" cy="4608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Понедельник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Психогимнастика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16.55</a:t>
                      </a:r>
                      <a:r>
                        <a:rPr lang="ru-RU" sz="22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– 19.20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речи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</a:t>
                      </a:r>
                      <a:r>
                        <a:rPr lang="ru-RU" sz="2200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–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для малышей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626944"/>
              </p:ext>
            </p:extLst>
          </p:nvPr>
        </p:nvGraphicFramePr>
        <p:xfrm>
          <a:off x="251520" y="1556792"/>
          <a:ext cx="8568952" cy="371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день недели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занятие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3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8936" cy="1143000"/>
          </a:xfrm>
        </p:spPr>
        <p:txBody>
          <a:bodyPr>
            <a:normAutofit/>
          </a:bodyPr>
          <a:lstStyle/>
          <a:p>
            <a:r>
              <a:rPr lang="ru-RU" sz="2800" b="1" dirty="0"/>
              <a:t>Расписание </a:t>
            </a:r>
            <a:r>
              <a:rPr lang="ru-RU" sz="2800" b="1" dirty="0" smtClean="0"/>
              <a:t>4 группы, 205 к.</a:t>
            </a:r>
            <a:br>
              <a:rPr lang="ru-RU" sz="2800" b="1" dirty="0" smtClean="0"/>
            </a:br>
            <a:r>
              <a:rPr lang="ru-RU" sz="2800" b="1" dirty="0" smtClean="0"/>
              <a:t>Важенина Ольга Викторовна</a:t>
            </a: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7804673"/>
              </p:ext>
            </p:extLst>
          </p:nvPr>
        </p:nvGraphicFramePr>
        <p:xfrm>
          <a:off x="251520" y="1916827"/>
          <a:ext cx="8568952" cy="4608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Понедельник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16.55 – 19.20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Ритмика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Среда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17.30 - 20.00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грамоте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Элементы письма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речи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Занимательная математика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04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</a:rPr>
                        <a:t>Пятница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16.55 – 19.20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Музыка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для малышей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Психогимнастика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0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Моделирование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52689"/>
              </p:ext>
            </p:extLst>
          </p:nvPr>
        </p:nvGraphicFramePr>
        <p:xfrm>
          <a:off x="251520" y="1556792"/>
          <a:ext cx="8568952" cy="371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1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день недели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effectLst/>
                        </a:rPr>
                        <a:t>занятие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67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507</Words>
  <Application>Microsoft Office PowerPoint</Application>
  <PresentationFormat>Экран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 </vt:lpstr>
      <vt:lpstr>  В основе образовательной деятельности:</vt:lpstr>
      <vt:lpstr>Цель деятельности</vt:lpstr>
      <vt:lpstr>Продолжительность занятий</vt:lpstr>
      <vt:lpstr>Образовательные  услуги для дошкольников</vt:lpstr>
      <vt:lpstr>Расписание 1 группы, 206 к. Колоколова Ольга Викторовна</vt:lpstr>
      <vt:lpstr>Расписание 2 группы, 208 к. Мордвинова Галина Алексеевна</vt:lpstr>
      <vt:lpstr>Расписание 3 группы, 307 к. Торобченко Венера Рашидовна</vt:lpstr>
      <vt:lpstr>Расписание 4 группы, 205 к. Важенина Ольга Викторовна</vt:lpstr>
      <vt:lpstr>Расписание 5 группы, 306 к. Яранская Лариса Эдуардовна</vt:lpstr>
      <vt:lpstr>Список учебных пособий</vt:lpstr>
      <vt:lpstr>Руководитель Центра дополнительного образования </vt:lpstr>
      <vt:lpstr>Презентация PowerPoint</vt:lpstr>
      <vt:lpstr>Презентация PowerPoint</vt:lpstr>
      <vt:lpstr>Презентация PowerPoint</vt:lpstr>
      <vt:lpstr>Моделирование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Будущий лицеист</dc:title>
  <dc:creator>user</dc:creator>
  <cp:lastModifiedBy>Важенина Ольга Викторовна</cp:lastModifiedBy>
  <cp:revision>27</cp:revision>
  <dcterms:created xsi:type="dcterms:W3CDTF">2014-09-05T10:26:28Z</dcterms:created>
  <dcterms:modified xsi:type="dcterms:W3CDTF">2019-09-02T09:47:36Z</dcterms:modified>
</cp:coreProperties>
</file>