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07752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69813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2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8499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055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4096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215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5664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2864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4474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811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43D062-AE3A-40A2-B2D8-0DDE5C8ED8CD}" type="datetimeFigureOut">
              <a:rPr lang="ru-RU" smtClean="0"/>
              <a:pPr/>
              <a:t>08.09.2014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5C725F-9F79-45A1-B1E1-75C10A44166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4028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080120"/>
          </a:xfrm>
        </p:spPr>
        <p:txBody>
          <a:bodyPr>
            <a:normAutofit fontScale="90000"/>
          </a:bodyPr>
          <a:lstStyle/>
          <a:p>
            <a:r>
              <a:rPr lang="ru-RU" sz="6600" dirty="0" smtClean="0">
                <a:solidFill>
                  <a:srgbClr val="00B0F0"/>
                </a:solidFill>
              </a:rPr>
              <a:t>Мир моделирования</a:t>
            </a:r>
            <a:endParaRPr lang="ru-RU" sz="6600" dirty="0">
              <a:solidFill>
                <a:srgbClr val="00B0F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endParaRPr lang="ru-RU" dirty="0" smtClean="0">
              <a:solidFill>
                <a:srgbClr val="0070C0"/>
              </a:solidFill>
            </a:endParaRPr>
          </a:p>
          <a:p>
            <a:endParaRPr lang="ru-RU" dirty="0">
              <a:solidFill>
                <a:srgbClr val="0070C0"/>
              </a:solidFill>
            </a:endParaRPr>
          </a:p>
          <a:p>
            <a:r>
              <a:rPr lang="ru-RU" dirty="0" smtClean="0">
                <a:solidFill>
                  <a:srgbClr val="0070C0"/>
                </a:solidFill>
              </a:rPr>
              <a:t>Учитель технологии </a:t>
            </a:r>
          </a:p>
          <a:p>
            <a:r>
              <a:rPr lang="ru-RU" dirty="0" smtClean="0">
                <a:solidFill>
                  <a:srgbClr val="0070C0"/>
                </a:solidFill>
              </a:rPr>
              <a:t>Дегтярёв Алексей Валерьевич</a:t>
            </a:r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700808"/>
            <a:ext cx="5832648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43741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rmAutofit/>
          </a:bodyPr>
          <a:lstStyle/>
          <a:p>
            <a:r>
              <a:rPr lang="ru-RU" sz="2400" b="1" dirty="0"/>
              <a:t>Цель</a:t>
            </a:r>
            <a:r>
              <a:rPr lang="ru-RU" sz="2400" dirty="0"/>
              <a:t>: развитие познавательной и творческой деятельности </a:t>
            </a:r>
            <a:r>
              <a:rPr lang="ru-RU" sz="2400" dirty="0" smtClean="0"/>
              <a:t>обучающихся  </a:t>
            </a:r>
            <a:r>
              <a:rPr lang="ru-RU" sz="2400"/>
              <a:t>посредством </a:t>
            </a:r>
            <a:r>
              <a:rPr lang="ru-RU" sz="2400" smtClean="0"/>
              <a:t>моделирования</a:t>
            </a:r>
            <a:r>
              <a:rPr lang="ru-RU" sz="2400" dirty="0"/>
              <a:t/>
            </a:r>
            <a:br>
              <a:rPr lang="ru-RU" sz="2400" dirty="0"/>
            </a:br>
            <a:endParaRPr lang="ru-RU" sz="24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r>
              <a:rPr lang="ru-RU" dirty="0" smtClean="0"/>
              <a:t>Задачи:</a:t>
            </a:r>
            <a:endParaRPr lang="ru-RU" sz="2400" dirty="0" smtClean="0"/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научить обучающихся способам и методам подхода к решению конструкторских и технологически задач, возникающих в процессе постройки моделей;</a:t>
            </a:r>
          </a:p>
          <a:p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развивать умения работать в команде;</a:t>
            </a:r>
          </a:p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приучать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 аккуратности и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самостоятельности</a:t>
            </a: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развивать творческие способности обучающихся;</a:t>
            </a:r>
            <a:endParaRPr lang="ru-RU" sz="2800" dirty="0" smtClean="0">
              <a:solidFill>
                <a:srgbClr val="000000"/>
              </a:solidFill>
              <a:effectLst/>
              <a:latin typeface="Times New Roman" pitchFamily="18" charset="0"/>
              <a:ea typeface="Times New Roman"/>
              <a:cs typeface="Times New Roman" pitchFamily="18" charset="0"/>
            </a:endParaRPr>
          </a:p>
          <a:p>
            <a:r>
              <a:rPr lang="ru-RU" sz="2400" dirty="0">
                <a:latin typeface="Times New Roman" pitchFamily="18" charset="0"/>
                <a:ea typeface="Times New Roman"/>
                <a:cs typeface="Times New Roman" pitchFamily="18" charset="0"/>
              </a:rPr>
              <a:t>- развивать навыки самостоятельной работы и работы в коллективе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47984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Примерные работы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1700808"/>
            <a:ext cx="7128791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43234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73" y="548681"/>
            <a:ext cx="3845227" cy="3024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548681"/>
            <a:ext cx="3672408" cy="30243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717032"/>
            <a:ext cx="3672407" cy="2148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6772" y="3717032"/>
            <a:ext cx="3845227" cy="21488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220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60648"/>
            <a:ext cx="3816424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260648"/>
            <a:ext cx="4320480" cy="32403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501008"/>
            <a:ext cx="3816424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3501008"/>
            <a:ext cx="4320480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6589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3960440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2656"/>
            <a:ext cx="4248472" cy="29523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284984"/>
            <a:ext cx="3960440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284984"/>
            <a:ext cx="4248472" cy="2808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73398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3672407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7" y="332656"/>
            <a:ext cx="3632050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7" y="3645024"/>
            <a:ext cx="3632050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1" y="3645024"/>
            <a:ext cx="3672407" cy="2376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51450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Игрушка, сделанная своими руками, - лучше всех!</a:t>
            </a:r>
            <a:endParaRPr lang="ru-RU" dirty="0">
              <a:solidFill>
                <a:srgbClr val="7030A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700807"/>
            <a:ext cx="8064896" cy="43616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8209124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77</Words>
  <Application>Microsoft Office PowerPoint</Application>
  <PresentationFormat>Экран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Мир моделирования</vt:lpstr>
      <vt:lpstr>Цель: развитие познавательной и творческой деятельности обучающихся  посредством моделирования </vt:lpstr>
      <vt:lpstr>Примерные работы </vt:lpstr>
      <vt:lpstr>Презентация PowerPoint</vt:lpstr>
      <vt:lpstr>Презентация PowerPoint</vt:lpstr>
      <vt:lpstr>Презентация PowerPoint</vt:lpstr>
      <vt:lpstr>Презентация PowerPoint</vt:lpstr>
      <vt:lpstr>Игрушка, сделанная своими руками, - лучше всех!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Мир моделирования</dc:title>
  <dc:creator>user</dc:creator>
  <cp:lastModifiedBy>user</cp:lastModifiedBy>
  <cp:revision>6</cp:revision>
  <dcterms:created xsi:type="dcterms:W3CDTF">2014-07-25T11:52:46Z</dcterms:created>
  <dcterms:modified xsi:type="dcterms:W3CDTF">2014-09-08T16:10:33Z</dcterms:modified>
</cp:coreProperties>
</file>